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83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68" r:id="rId29"/>
    <p:sldId id="286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4" d="100"/>
          <a:sy n="10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diagramme, croquis, Plan">
            <a:extLst>
              <a:ext uri="{FF2B5EF4-FFF2-40B4-BE49-F238E27FC236}">
                <a16:creationId xmlns:a16="http://schemas.microsoft.com/office/drawing/2014/main" id="{9DAE59D2-E615-3525-0130-679A039C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066800"/>
            <a:ext cx="5504303" cy="560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867224">
            <a:off x="6029324" y="1927340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/>
          <a:stretch/>
        </p:blipFill>
        <p:spPr>
          <a:xfrm>
            <a:off x="2619769" y="1333501"/>
            <a:ext cx="6952461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23" y="1085850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8" name="Image 7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0F2B482-852E-A24E-FF73-4F18243D1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44" y="1395719"/>
            <a:ext cx="6153601" cy="5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554</Words>
  <Application>Microsoft Office PowerPoint</Application>
  <PresentationFormat>Grand écran</PresentationFormat>
  <Paragraphs>134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Présentation PowerPoint</vt:lpstr>
      <vt:lpstr>Présentation PowerPoint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151</cp:revision>
  <dcterms:created xsi:type="dcterms:W3CDTF">2023-06-19T08:12:48Z</dcterms:created>
  <dcterms:modified xsi:type="dcterms:W3CDTF">2023-06-21T07:29:32Z</dcterms:modified>
</cp:coreProperties>
</file>